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3E5-DDE8-466D-B982-20AFC022EF54}" type="datetimeFigureOut">
              <a:rPr lang="en-AU" smtClean="0"/>
              <a:t>30/09/2015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0B9-C8F5-4BB0-A79F-77DBDD0E7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262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3E5-DDE8-466D-B982-20AFC022EF54}" type="datetimeFigureOut">
              <a:rPr lang="en-AU" smtClean="0"/>
              <a:t>30/09/2015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0B9-C8F5-4BB0-A79F-77DBDD0E7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939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3E5-DDE8-466D-B982-20AFC022EF54}" type="datetimeFigureOut">
              <a:rPr lang="en-AU" smtClean="0"/>
              <a:t>30/09/2015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0B9-C8F5-4BB0-A79F-77DBDD0E7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202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3E5-DDE8-466D-B982-20AFC022EF54}" type="datetimeFigureOut">
              <a:rPr lang="en-AU" smtClean="0"/>
              <a:t>30/09/2015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0B9-C8F5-4BB0-A79F-77DBDD0E7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945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3E5-DDE8-466D-B982-20AFC022EF54}" type="datetimeFigureOut">
              <a:rPr lang="en-AU" smtClean="0"/>
              <a:t>30/09/2015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0B9-C8F5-4BB0-A79F-77DBDD0E7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27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3E5-DDE8-466D-B982-20AFC022EF54}" type="datetimeFigureOut">
              <a:rPr lang="en-AU" smtClean="0"/>
              <a:t>30/09/2015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0B9-C8F5-4BB0-A79F-77DBDD0E7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013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3E5-DDE8-466D-B982-20AFC022EF54}" type="datetimeFigureOut">
              <a:rPr lang="en-AU" smtClean="0"/>
              <a:t>30/09/2015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0B9-C8F5-4BB0-A79F-77DBDD0E7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4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3E5-DDE8-466D-B982-20AFC022EF54}" type="datetimeFigureOut">
              <a:rPr lang="en-AU" smtClean="0"/>
              <a:t>30/09/2015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0B9-C8F5-4BB0-A79F-77DBDD0E7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477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3E5-DDE8-466D-B982-20AFC022EF54}" type="datetimeFigureOut">
              <a:rPr lang="en-AU" smtClean="0"/>
              <a:t>30/09/2015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0B9-C8F5-4BB0-A79F-77DBDD0E7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056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3E5-DDE8-466D-B982-20AFC022EF54}" type="datetimeFigureOut">
              <a:rPr lang="en-AU" smtClean="0"/>
              <a:t>30/09/2015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0B9-C8F5-4BB0-A79F-77DBDD0E7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31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3E5-DDE8-466D-B982-20AFC022EF54}" type="datetimeFigureOut">
              <a:rPr lang="en-AU" smtClean="0"/>
              <a:t>30/09/2015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0B9-C8F5-4BB0-A79F-77DBDD0E7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362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7E3E5-DDE8-466D-B982-20AFC022EF54}" type="datetimeFigureOut">
              <a:rPr lang="en-AU" smtClean="0"/>
              <a:t>30/09/2015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C40B9-C8F5-4BB0-A79F-77DBDD0E7F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40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6" b="24809"/>
          <a:stretch/>
        </p:blipFill>
        <p:spPr>
          <a:xfrm>
            <a:off x="0" y="-10550"/>
            <a:ext cx="9144000" cy="16806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3728" y="2276872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Poster title</a:t>
            </a:r>
            <a:endParaRPr lang="en-A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9400" y="3078832"/>
            <a:ext cx="4392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List of Authors and Affiliation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9400" y="3861048"/>
            <a:ext cx="4392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Poster Reference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735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6" b="24809"/>
          <a:stretch/>
        </p:blipFill>
        <p:spPr>
          <a:xfrm>
            <a:off x="0" y="-10549"/>
            <a:ext cx="9144000" cy="16806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3728" y="2420888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goal</a:t>
            </a:r>
            <a:endParaRPr lang="en-A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7069" y="3140968"/>
            <a:ext cx="4392488" cy="1614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Overview or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description or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Why was the work done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761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5" b="23416"/>
          <a:stretch/>
        </p:blipFill>
        <p:spPr>
          <a:xfrm>
            <a:off x="0" y="-10550"/>
            <a:ext cx="9144000" cy="17259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3728" y="2420888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Solution outline</a:t>
            </a:r>
            <a:endParaRPr lang="en-A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3140968"/>
            <a:ext cx="4392488" cy="1614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 ideas or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Work done or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Unexpected and particularly difficult problems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34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5" b="23648"/>
          <a:stretch/>
        </p:blipFill>
        <p:spPr>
          <a:xfrm>
            <a:off x="0" y="-10549"/>
            <a:ext cx="9144000" cy="17184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3728" y="2420888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A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140968"/>
            <a:ext cx="4392488" cy="1614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achieved or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Lessons learned and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next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752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43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ferreirn</dc:creator>
  <cp:lastModifiedBy>ferreirn</cp:lastModifiedBy>
  <cp:revision>3</cp:revision>
  <dcterms:created xsi:type="dcterms:W3CDTF">2015-09-29T23:46:58Z</dcterms:created>
  <dcterms:modified xsi:type="dcterms:W3CDTF">2015-09-30T00:10:33Z</dcterms:modified>
</cp:coreProperties>
</file>